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0" r:id="rId3"/>
    <p:sldId id="259" r:id="rId4"/>
    <p:sldId id="256" r:id="rId5"/>
    <p:sldId id="258" r:id="rId6"/>
    <p:sldId id="263" r:id="rId7"/>
    <p:sldId id="265" r:id="rId8"/>
    <p:sldId id="271" r:id="rId9"/>
    <p:sldId id="272" r:id="rId10"/>
    <p:sldId id="273" r:id="rId11"/>
    <p:sldId id="274" r:id="rId12"/>
    <p:sldId id="275" r:id="rId13"/>
    <p:sldId id="268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2AEA2-3410-4BA7-B822-CDD818711619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39F9A-CA32-4AF4-AAE0-F761FD78A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53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로고는 스크롤 시 사라지며 상단 필터와 프로필은 함께 움직임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9F9A-CA32-4AF4-AAE0-F761FD78A4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0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로고를 프로필과 같은 라인으로 두면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스크롤 내렸을 때 내 페이지로 가는 일이 한단계 </a:t>
            </a:r>
            <a:r>
              <a:rPr lang="ko-KR" altLang="en-US" dirty="0" err="1" smtClean="0"/>
              <a:t>늘어날수도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9F9A-CA32-4AF4-AAE0-F761FD78A4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1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스크롤을 내린다면 이렇게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9F9A-CA32-4AF4-AAE0-F761FD78A4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오른쪽 배너 없으면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9F9A-CA32-4AF4-AAE0-F761FD78A4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58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구독 목록 </a:t>
            </a:r>
            <a:r>
              <a:rPr lang="ko-KR" altLang="en-US" dirty="0" err="1" smtClean="0"/>
              <a:t>마우스호버</a:t>
            </a:r>
            <a:r>
              <a:rPr lang="ko-KR" altLang="en-US" dirty="0" smtClean="0"/>
              <a:t> 시 </a:t>
            </a:r>
            <a:r>
              <a:rPr lang="en-US" altLang="ko-KR" dirty="0" smtClean="0"/>
              <a:t>(-)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아이콘 생성 및 삭제 가능하게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39F9A-CA32-4AF4-AAE0-F761FD78A4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41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7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1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7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6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34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24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41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75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586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1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57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84508-5604-4821-9207-A0420B478BC7}" type="datetimeFigureOut">
              <a:rPr lang="ko-KR" altLang="en-US" smtClean="0"/>
              <a:t>2020-04-07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0D3C3-86CF-499C-B68B-B31F4A739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6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2223" y="2703945"/>
            <a:ext cx="11814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96CAC9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메인 페이지</a:t>
            </a:r>
            <a:endParaRPr lang="ko-KR" altLang="en-US" sz="4000" dirty="0">
              <a:solidFill>
                <a:srgbClr val="96CAC9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1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32" y="34272"/>
            <a:ext cx="731540" cy="71974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4036" y="1071415"/>
            <a:ext cx="2170546" cy="4535054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04654" y="1071415"/>
            <a:ext cx="4969163" cy="4535054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693889" y="1071415"/>
            <a:ext cx="2170546" cy="4535054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4035" y="5680363"/>
            <a:ext cx="9550399" cy="1034473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6" idx="0"/>
            <a:endCxn id="6" idx="2"/>
          </p:cNvCxnSpPr>
          <p:nvPr/>
        </p:nvCxnSpPr>
        <p:spPr>
          <a:xfrm>
            <a:off x="5089236" y="1071415"/>
            <a:ext cx="0" cy="45350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67" y="1183941"/>
            <a:ext cx="1529906" cy="24191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21" y="1183941"/>
            <a:ext cx="1655697" cy="23845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27" y="4053124"/>
            <a:ext cx="1565564" cy="14696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60" y="1183941"/>
            <a:ext cx="1502131" cy="241914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17" y="1296475"/>
            <a:ext cx="893801" cy="13913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74" y="1296475"/>
            <a:ext cx="1022366" cy="139130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0" b="3585"/>
          <a:stretch/>
        </p:blipFill>
        <p:spPr>
          <a:xfrm>
            <a:off x="432380" y="5763489"/>
            <a:ext cx="1546994" cy="905164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14035" y="165702"/>
            <a:ext cx="2189995" cy="750472"/>
          </a:xfrm>
          <a:prstGeom prst="round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mtClean="0">
                <a:solidFill>
                  <a:schemeClr val="bg1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내 옷장</a:t>
            </a:r>
            <a:endParaRPr lang="ko-KR" altLang="en-US" sz="4000" dirty="0">
              <a:solidFill>
                <a:schemeClr val="bg1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130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532" y="34272"/>
            <a:ext cx="731540" cy="7197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34" y="5483025"/>
            <a:ext cx="1529906" cy="24191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88" y="5483025"/>
            <a:ext cx="1655697" cy="23845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108" y="5483025"/>
            <a:ext cx="1565564" cy="14696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127" y="5483025"/>
            <a:ext cx="1502131" cy="241914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0" b="3585"/>
          <a:stretch/>
        </p:blipFill>
        <p:spPr>
          <a:xfrm>
            <a:off x="7775108" y="6997002"/>
            <a:ext cx="1546994" cy="90516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814156" y="4962800"/>
            <a:ext cx="2591001" cy="291571"/>
            <a:chOff x="314035" y="1146704"/>
            <a:chExt cx="2591001" cy="291571"/>
          </a:xfrm>
        </p:grpSpPr>
        <p:sp>
          <p:nvSpPr>
            <p:cNvPr id="5" name="직사각형 4"/>
            <p:cNvSpPr/>
            <p:nvPr/>
          </p:nvSpPr>
          <p:spPr>
            <a:xfrm>
              <a:off x="314035" y="1146704"/>
              <a:ext cx="2591001" cy="291571"/>
            </a:xfrm>
            <a:prstGeom prst="rect">
              <a:avLst/>
            </a:prstGeom>
            <a:solidFill>
              <a:srgbClr val="96C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latin typeface="Sandoll 고딕NeoExt TTF 06 Sb" panose="020B0600000101010101" pitchFamily="50" charset="-127"/>
                  <a:ea typeface="Sandoll 고딕NeoExt TTF 06 Sb" panose="020B0600000101010101" pitchFamily="50" charset="-127"/>
                </a:rPr>
                <a:t>  전체분류보기</a:t>
              </a:r>
              <a:endParaRPr lang="ko-KR" altLang="en-US" dirty="0">
                <a:latin typeface="Sandoll 고딕NeoExt TTF 06 Sb" panose="020B0600000101010101" pitchFamily="50" charset="-127"/>
                <a:ea typeface="Sandoll 고딕NeoExt TTF 06 Sb" panose="020B0600000101010101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95261" y="1192842"/>
              <a:ext cx="314526" cy="1882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2523836" y="1208919"/>
              <a:ext cx="266901" cy="180244"/>
            </a:xfrm>
            <a:prstGeom prst="triangle">
              <a:avLst/>
            </a:prstGeom>
            <a:solidFill>
              <a:srgbClr val="96CA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711" y="1434400"/>
            <a:ext cx="7536833" cy="329974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02223" y="228600"/>
            <a:ext cx="11814869" cy="1116623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좋아옷</a:t>
            </a:r>
            <a:endParaRPr lang="ko-KR" altLang="en-US" sz="4000" dirty="0">
              <a:solidFill>
                <a:schemeClr val="bg1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87782" y="2105891"/>
            <a:ext cx="683491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2223" y="2703945"/>
            <a:ext cx="11814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rgbClr val="96CAC9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마이페이지</a:t>
            </a:r>
            <a:endParaRPr lang="ko-KR" altLang="en-US" sz="4000" dirty="0">
              <a:solidFill>
                <a:srgbClr val="96CAC9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2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711" y="184334"/>
            <a:ext cx="7536833" cy="329974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87782" y="844251"/>
            <a:ext cx="683491" cy="27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261903" y="6494711"/>
            <a:ext cx="3210537" cy="750472"/>
          </a:xfrm>
          <a:prstGeom prst="round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내 옷장</a:t>
            </a:r>
            <a:endParaRPr lang="ko-KR" altLang="en-US" sz="4000" dirty="0">
              <a:solidFill>
                <a:schemeClr val="bg1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687782" y="6494711"/>
            <a:ext cx="3318894" cy="750472"/>
          </a:xfrm>
          <a:prstGeom prst="round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smtClean="0">
                <a:solidFill>
                  <a:schemeClr val="bg1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위시리스트</a:t>
            </a:r>
            <a:endParaRPr lang="ko-KR" altLang="en-US" sz="4000" dirty="0">
              <a:solidFill>
                <a:schemeClr val="bg1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766614" y="2685327"/>
            <a:ext cx="1760004" cy="380318"/>
          </a:xfrm>
          <a:prstGeom prst="round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자동 구독 신청 유저</a:t>
            </a:r>
            <a:endParaRPr lang="ko-KR" altLang="en-US" sz="1500" dirty="0">
              <a:solidFill>
                <a:schemeClr val="bg1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402" y="3889194"/>
            <a:ext cx="1529906" cy="24191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956" y="3889194"/>
            <a:ext cx="1655697" cy="23845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76" y="3889194"/>
            <a:ext cx="1565564" cy="14696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95" y="3889194"/>
            <a:ext cx="1502131" cy="241914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0" b="3585"/>
          <a:stretch/>
        </p:blipFill>
        <p:spPr>
          <a:xfrm>
            <a:off x="7789576" y="5403171"/>
            <a:ext cx="1546994" cy="905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8394" y="3414533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Sandoll 고딕Neo1유니 TTF 02 Ul" panose="020B0600000101010101" pitchFamily="50" charset="-127"/>
                <a:ea typeface="Sandoll 고딕Neo1유니 TTF 02 Ul" panose="020B0600000101010101" pitchFamily="50" charset="-127"/>
              </a:rPr>
              <a:t>4</a:t>
            </a:r>
            <a:r>
              <a:rPr lang="ko-KR" altLang="en-US" dirty="0" smtClean="0">
                <a:latin typeface="Sandoll 고딕Neo1유니 TTF 02 Ul" panose="020B0600000101010101" pitchFamily="50" charset="-127"/>
                <a:ea typeface="Sandoll 고딕Neo1유니 TTF 02 Ul" panose="020B0600000101010101" pitchFamily="50" charset="-127"/>
              </a:rPr>
              <a:t>월 </a:t>
            </a:r>
            <a:r>
              <a:rPr lang="en-US" altLang="ko-KR" dirty="0" smtClean="0">
                <a:latin typeface="Sandoll 고딕Neo1유니 TTF 02 Ul" panose="020B0600000101010101" pitchFamily="50" charset="-127"/>
                <a:ea typeface="Sandoll 고딕Neo1유니 TTF 02 Ul" panose="020B0600000101010101" pitchFamily="50" charset="-127"/>
              </a:rPr>
              <a:t>3</a:t>
            </a:r>
            <a:r>
              <a:rPr lang="ko-KR" altLang="en-US" dirty="0" smtClean="0">
                <a:latin typeface="Sandoll 고딕Neo1유니 TTF 02 Ul" panose="020B0600000101010101" pitchFamily="50" charset="-127"/>
                <a:ea typeface="Sandoll 고딕Neo1유니 TTF 02 Ul" panose="020B0600000101010101" pitchFamily="50" charset="-127"/>
              </a:rPr>
              <a:t>주차 </a:t>
            </a:r>
            <a:r>
              <a:rPr lang="en-US" altLang="ko-KR" dirty="0" smtClean="0">
                <a:latin typeface="Sandoll 고딕Neo1유니 TTF 02 Ul" panose="020B0600000101010101" pitchFamily="50" charset="-127"/>
                <a:ea typeface="Sandoll 고딕Neo1유니 TTF 02 Ul" panose="020B0600000101010101" pitchFamily="50" charset="-127"/>
              </a:rPr>
              <a:t>Weekly </a:t>
            </a:r>
            <a:r>
              <a:rPr lang="ko-KR" altLang="en-US" dirty="0" smtClean="0">
                <a:latin typeface="Sandoll 고딕Neo1유니 TTF 02 Ul" panose="020B0600000101010101" pitchFamily="50" charset="-127"/>
                <a:ea typeface="Sandoll 고딕Neo1유니 TTF 02 Ul" panose="020B0600000101010101" pitchFamily="50" charset="-127"/>
              </a:rPr>
              <a:t>구독 목록</a:t>
            </a:r>
            <a:endParaRPr lang="ko-KR" altLang="en-US" dirty="0">
              <a:latin typeface="Sandoll 고딕Neo1유니 TTF 02 Ul" panose="020B0600000101010101" pitchFamily="50" charset="-127"/>
              <a:ea typeface="Sandoll 고딕Neo1유니 TTF 02 Ul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61714" y="3443814"/>
            <a:ext cx="963281" cy="380318"/>
          </a:xfrm>
          <a:prstGeom prst="round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mtClean="0">
                <a:solidFill>
                  <a:schemeClr val="bg1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구독하기</a:t>
            </a:r>
            <a:endParaRPr lang="ko-KR" altLang="en-US" sz="1500" dirty="0">
              <a:solidFill>
                <a:schemeClr val="bg1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274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2223" y="2703945"/>
            <a:ext cx="11814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96CAC9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상품 상세 페이지</a:t>
            </a:r>
            <a:endParaRPr lang="ko-KR" altLang="en-US" sz="4000" dirty="0">
              <a:solidFill>
                <a:srgbClr val="96CAC9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2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8"/>
          <a:stretch/>
        </p:blipFill>
        <p:spPr>
          <a:xfrm>
            <a:off x="7338498" y="4382268"/>
            <a:ext cx="1599063" cy="2194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/>
        </p:blipFill>
        <p:spPr>
          <a:xfrm>
            <a:off x="111377" y="2143198"/>
            <a:ext cx="2139454" cy="2854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4"/>
          <a:stretch/>
        </p:blipFill>
        <p:spPr>
          <a:xfrm>
            <a:off x="5098586" y="4997787"/>
            <a:ext cx="2148245" cy="3139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7"/>
          <a:stretch/>
        </p:blipFill>
        <p:spPr>
          <a:xfrm>
            <a:off x="7338498" y="6659475"/>
            <a:ext cx="1604338" cy="231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1"/>
          <a:stretch/>
        </p:blipFill>
        <p:spPr>
          <a:xfrm>
            <a:off x="5152433" y="2178367"/>
            <a:ext cx="2068106" cy="2819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6"/>
          <a:stretch/>
        </p:blipFill>
        <p:spPr>
          <a:xfrm>
            <a:off x="2325294" y="6035280"/>
            <a:ext cx="2735126" cy="37201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6"/>
          <a:stretch/>
        </p:blipFill>
        <p:spPr>
          <a:xfrm>
            <a:off x="7331199" y="2178367"/>
            <a:ext cx="1555333" cy="21210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7"/>
          <a:stretch/>
        </p:blipFill>
        <p:spPr>
          <a:xfrm>
            <a:off x="2324949" y="2178366"/>
            <a:ext cx="2735817" cy="37581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6"/>
          <a:stretch/>
        </p:blipFill>
        <p:spPr>
          <a:xfrm>
            <a:off x="111377" y="5143217"/>
            <a:ext cx="2152607" cy="2994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56" y="2309859"/>
            <a:ext cx="2820336" cy="53758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0439" y="14888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254" y="1450315"/>
            <a:ext cx="2773015" cy="6293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2310" y="1450315"/>
            <a:ext cx="2773015" cy="629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6809" y="1446454"/>
            <a:ext cx="4139834" cy="6490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24948" y="1644607"/>
            <a:ext cx="906103" cy="234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블라우스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4607" y="1610288"/>
            <a:ext cx="661830" cy="31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여성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2223" y="228600"/>
            <a:ext cx="11814869" cy="1116623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좋아옷</a:t>
            </a:r>
            <a:endParaRPr lang="ko-KR" altLang="en-US" sz="4000" dirty="0">
              <a:solidFill>
                <a:schemeClr val="bg1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24150" y="1428301"/>
            <a:ext cx="731540" cy="719740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1185236" y="1511537"/>
            <a:ext cx="766619" cy="410193"/>
          </a:xfrm>
          <a:prstGeom prst="round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LogIn</a:t>
            </a:r>
            <a:endParaRPr lang="ko-KR" altLang="en-US" sz="1300" dirty="0"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8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8"/>
          <a:stretch/>
        </p:blipFill>
        <p:spPr>
          <a:xfrm>
            <a:off x="7338498" y="4382268"/>
            <a:ext cx="1599063" cy="2194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/>
        </p:blipFill>
        <p:spPr>
          <a:xfrm>
            <a:off x="111377" y="2143198"/>
            <a:ext cx="2139454" cy="2854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4"/>
          <a:stretch/>
        </p:blipFill>
        <p:spPr>
          <a:xfrm>
            <a:off x="5098586" y="4997787"/>
            <a:ext cx="2148245" cy="3139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7"/>
          <a:stretch/>
        </p:blipFill>
        <p:spPr>
          <a:xfrm>
            <a:off x="7338498" y="6659475"/>
            <a:ext cx="1604338" cy="231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1"/>
          <a:stretch/>
        </p:blipFill>
        <p:spPr>
          <a:xfrm>
            <a:off x="5152433" y="2178367"/>
            <a:ext cx="2068106" cy="2819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6"/>
          <a:stretch/>
        </p:blipFill>
        <p:spPr>
          <a:xfrm>
            <a:off x="2325294" y="6035280"/>
            <a:ext cx="2735126" cy="37201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6"/>
          <a:stretch/>
        </p:blipFill>
        <p:spPr>
          <a:xfrm>
            <a:off x="7331199" y="2178367"/>
            <a:ext cx="1555333" cy="21210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7"/>
          <a:stretch/>
        </p:blipFill>
        <p:spPr>
          <a:xfrm>
            <a:off x="2324949" y="2178366"/>
            <a:ext cx="2735817" cy="37581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6"/>
          <a:stretch/>
        </p:blipFill>
        <p:spPr>
          <a:xfrm>
            <a:off x="111377" y="5143217"/>
            <a:ext cx="2152607" cy="2994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56" y="1345223"/>
            <a:ext cx="2820336" cy="53758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0439" y="14888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8254" y="1450315"/>
            <a:ext cx="2773015" cy="6293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02310" y="1450315"/>
            <a:ext cx="2773015" cy="629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6809" y="1446454"/>
            <a:ext cx="4139834" cy="6490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24948" y="1635371"/>
            <a:ext cx="906103" cy="234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블라우스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4607" y="1610288"/>
            <a:ext cx="661830" cy="31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여성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8986" y="427041"/>
            <a:ext cx="731540" cy="7197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0521" y="228600"/>
            <a:ext cx="5080301" cy="1116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rgbClr val="96CAC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좋아옷</a:t>
            </a:r>
            <a:endParaRPr lang="ko-KR" altLang="en-US" sz="4000" dirty="0">
              <a:solidFill>
                <a:srgbClr val="96CAC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139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8"/>
          <a:stretch/>
        </p:blipFill>
        <p:spPr>
          <a:xfrm>
            <a:off x="7400044" y="2993082"/>
            <a:ext cx="1599063" cy="2194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/>
        </p:blipFill>
        <p:spPr>
          <a:xfrm>
            <a:off x="172923" y="754012"/>
            <a:ext cx="2139454" cy="2854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4"/>
          <a:stretch/>
        </p:blipFill>
        <p:spPr>
          <a:xfrm>
            <a:off x="5160132" y="3608601"/>
            <a:ext cx="2148245" cy="3139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7"/>
          <a:stretch/>
        </p:blipFill>
        <p:spPr>
          <a:xfrm>
            <a:off x="7400044" y="5270289"/>
            <a:ext cx="1604338" cy="231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1"/>
          <a:stretch/>
        </p:blipFill>
        <p:spPr>
          <a:xfrm>
            <a:off x="5213979" y="789181"/>
            <a:ext cx="2068106" cy="2819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6"/>
          <a:stretch/>
        </p:blipFill>
        <p:spPr>
          <a:xfrm>
            <a:off x="2386840" y="4646094"/>
            <a:ext cx="2735126" cy="37201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6"/>
          <a:stretch/>
        </p:blipFill>
        <p:spPr>
          <a:xfrm>
            <a:off x="7392745" y="789181"/>
            <a:ext cx="1555333" cy="21210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7"/>
          <a:stretch/>
        </p:blipFill>
        <p:spPr>
          <a:xfrm>
            <a:off x="2386495" y="789180"/>
            <a:ext cx="2735817" cy="37581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6"/>
          <a:stretch/>
        </p:blipFill>
        <p:spPr>
          <a:xfrm>
            <a:off x="172923" y="3754031"/>
            <a:ext cx="2152607" cy="29945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638" y="1441938"/>
            <a:ext cx="2820336" cy="53758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1985" y="996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800" y="61129"/>
            <a:ext cx="2773015" cy="6293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3856" y="61129"/>
            <a:ext cx="2773015" cy="629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8355" y="57268"/>
            <a:ext cx="4139834" cy="6490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86494" y="246185"/>
            <a:ext cx="906103" cy="234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블라우스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6153" y="221102"/>
            <a:ext cx="661830" cy="31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여성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80532" y="34272"/>
            <a:ext cx="731540" cy="71974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55681" y="690429"/>
            <a:ext cx="2354784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78"/>
          <a:stretch/>
        </p:blipFill>
        <p:spPr>
          <a:xfrm>
            <a:off x="7760528" y="2993082"/>
            <a:ext cx="1599063" cy="2194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16"/>
          <a:stretch/>
        </p:blipFill>
        <p:spPr>
          <a:xfrm>
            <a:off x="533407" y="754012"/>
            <a:ext cx="2139454" cy="2854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4"/>
          <a:stretch/>
        </p:blipFill>
        <p:spPr>
          <a:xfrm>
            <a:off x="5520616" y="3608601"/>
            <a:ext cx="2148245" cy="31399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7"/>
          <a:stretch/>
        </p:blipFill>
        <p:spPr>
          <a:xfrm>
            <a:off x="7760528" y="5270289"/>
            <a:ext cx="1604338" cy="23174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1"/>
          <a:stretch/>
        </p:blipFill>
        <p:spPr>
          <a:xfrm>
            <a:off x="5574463" y="789181"/>
            <a:ext cx="2068106" cy="28194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26"/>
          <a:stretch/>
        </p:blipFill>
        <p:spPr>
          <a:xfrm>
            <a:off x="2747324" y="4646094"/>
            <a:ext cx="2735126" cy="37201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26"/>
          <a:stretch/>
        </p:blipFill>
        <p:spPr>
          <a:xfrm>
            <a:off x="7753229" y="789181"/>
            <a:ext cx="1555333" cy="21210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7"/>
          <a:stretch/>
        </p:blipFill>
        <p:spPr>
          <a:xfrm>
            <a:off x="2746979" y="789180"/>
            <a:ext cx="2735817" cy="37581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6"/>
          <a:stretch/>
        </p:blipFill>
        <p:spPr>
          <a:xfrm>
            <a:off x="533407" y="3754031"/>
            <a:ext cx="2152607" cy="29945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31985" y="996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여성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800" y="61129"/>
            <a:ext cx="2773015" cy="6293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3856" y="61129"/>
            <a:ext cx="2773015" cy="6293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8355" y="57268"/>
            <a:ext cx="4139834" cy="64908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386494" y="246185"/>
            <a:ext cx="906103" cy="234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블라우스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46153" y="221102"/>
            <a:ext cx="661830" cy="311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solidFill>
                  <a:schemeClr val="tx1"/>
                </a:solidFill>
                <a:latin typeface="Sandoll 고딕NeoExt TTF 06 Sb" panose="020B0600000101010101" pitchFamily="50" charset="-127"/>
                <a:ea typeface="Sandoll 고딕NeoExt TTF 06 Sb" panose="020B0600000101010101" pitchFamily="50" charset="-127"/>
              </a:rPr>
              <a:t>여성</a:t>
            </a:r>
            <a:endParaRPr lang="ko-KR" altLang="en-US" sz="1300" dirty="0">
              <a:solidFill>
                <a:schemeClr val="tx1"/>
              </a:solidFill>
              <a:latin typeface="Sandoll 고딕NeoExt TTF 06 Sb" panose="020B0600000101010101" pitchFamily="50" charset="-127"/>
              <a:ea typeface="Sandoll 고딕NeoExt TTF 06 Sb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80532" y="34272"/>
            <a:ext cx="731540" cy="71974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34"/>
          <a:stretch/>
        </p:blipFill>
        <p:spPr>
          <a:xfrm>
            <a:off x="9451258" y="3608601"/>
            <a:ext cx="2148245" cy="313995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1"/>
          <a:stretch/>
        </p:blipFill>
        <p:spPr>
          <a:xfrm>
            <a:off x="9505105" y="789181"/>
            <a:ext cx="2068106" cy="28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02223" y="2703945"/>
            <a:ext cx="11814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96CAC9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상품 상세 페이지</a:t>
            </a:r>
            <a:endParaRPr lang="ko-KR" altLang="en-US" sz="4000" dirty="0">
              <a:solidFill>
                <a:srgbClr val="96CAC9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51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2223" y="228600"/>
            <a:ext cx="11814869" cy="1116623"/>
          </a:xfrm>
          <a:prstGeom prst="rect">
            <a:avLst/>
          </a:prstGeom>
          <a:solidFill>
            <a:srgbClr val="96C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err="1" smtClean="0">
                <a:solidFill>
                  <a:schemeClr val="bg1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좋아옷</a:t>
            </a:r>
            <a:endParaRPr lang="ko-KR" altLang="en-US" sz="4000" dirty="0">
              <a:solidFill>
                <a:schemeClr val="bg1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905" y="1646698"/>
            <a:ext cx="2520122" cy="3120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8905" y="4921102"/>
            <a:ext cx="2520122" cy="21938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85" y="1646698"/>
            <a:ext cx="3947502" cy="3959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485" y="5606473"/>
            <a:ext cx="3947502" cy="15085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1475883"/>
            <a:ext cx="6622473" cy="48848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236" y="4767410"/>
            <a:ext cx="3260437" cy="39597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0" y="6280727"/>
            <a:ext cx="3260436" cy="15085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8904" y="7252587"/>
            <a:ext cx="6682892" cy="231366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504972" y="1475883"/>
            <a:ext cx="0" cy="8090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3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8" y="5430368"/>
            <a:ext cx="5122906" cy="23136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1" y="0"/>
            <a:ext cx="2344982" cy="29503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1" y="3001946"/>
            <a:ext cx="2344982" cy="24515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86675"/>
          <a:stretch/>
        </p:blipFill>
        <p:spPr>
          <a:xfrm>
            <a:off x="2453833" y="2053383"/>
            <a:ext cx="2720051" cy="8742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833" y="2979226"/>
            <a:ext cx="2720051" cy="20575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50" y="7744029"/>
            <a:ext cx="5065033" cy="15085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72950"/>
          <a:stretch/>
        </p:blipFill>
        <p:spPr>
          <a:xfrm>
            <a:off x="2612431" y="181273"/>
            <a:ext cx="2720051" cy="1774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50" y="9303437"/>
            <a:ext cx="5065033" cy="15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4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02223" y="2703945"/>
            <a:ext cx="11814869" cy="111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solidFill>
                  <a:srgbClr val="96CAC9"/>
                </a:solidFill>
                <a:latin typeface="Sandoll 오동통 Bling" panose="00000500000000000000" pitchFamily="50" charset="-127"/>
                <a:ea typeface="Sandoll 오동통 Bling" panose="00000500000000000000" pitchFamily="50" charset="-127"/>
              </a:rPr>
              <a:t>내 옷장</a:t>
            </a:r>
            <a:endParaRPr lang="ko-KR" altLang="en-US" sz="4000" dirty="0">
              <a:solidFill>
                <a:srgbClr val="96CAC9"/>
              </a:solidFill>
              <a:latin typeface="Sandoll 오동통 Bling" panose="00000500000000000000" pitchFamily="50" charset="-127"/>
              <a:ea typeface="Sandoll 오동통 Bling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02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93</Words>
  <Application>Microsoft Office PowerPoint</Application>
  <PresentationFormat>와이드스크린</PresentationFormat>
  <Paragraphs>39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Sandoll 고딕Neo1유니 TTF 02 Ul</vt:lpstr>
      <vt:lpstr>Sandoll 고딕NeoExt TTF 06 Sb</vt:lpstr>
      <vt:lpstr>Sandoll 네모니 01 Basic</vt:lpstr>
      <vt:lpstr>Sandoll 오동통 Bling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20</cp:revision>
  <dcterms:created xsi:type="dcterms:W3CDTF">2020-04-07T06:04:15Z</dcterms:created>
  <dcterms:modified xsi:type="dcterms:W3CDTF">2020-04-07T11:57:22Z</dcterms:modified>
</cp:coreProperties>
</file>